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83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330" r:id="rId18"/>
    <p:sldId id="326" r:id="rId19"/>
    <p:sldId id="335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45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62" r:id="rId45"/>
    <p:sldId id="353" r:id="rId46"/>
    <p:sldId id="363" r:id="rId47"/>
    <p:sldId id="354" r:id="rId48"/>
    <p:sldId id="364" r:id="rId49"/>
    <p:sldId id="355" r:id="rId50"/>
    <p:sldId id="365" r:id="rId51"/>
    <p:sldId id="356" r:id="rId52"/>
    <p:sldId id="366" r:id="rId53"/>
    <p:sldId id="357" r:id="rId54"/>
    <p:sldId id="367" r:id="rId55"/>
    <p:sldId id="358" r:id="rId56"/>
    <p:sldId id="359" r:id="rId57"/>
    <p:sldId id="368" r:id="rId58"/>
    <p:sldId id="360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</p:sldIdLst>
  <p:sldSz cx="9144000" cy="5143500" type="screen16x9"/>
  <p:notesSz cx="6858000" cy="9144000"/>
  <p:embeddedFontLst>
    <p:embeddedFont>
      <p:font typeface="Roboto Black" panose="020B0604020202020204" charset="0"/>
      <p:bold r:id="rId84"/>
      <p:boldItalic r:id="rId85"/>
    </p:embeddedFont>
    <p:embeddedFont>
      <p:font typeface="Roboto Mono" panose="020B0604020202020204" charset="0"/>
      <p:regular r:id="rId86"/>
      <p:bold r:id="rId87"/>
      <p:italic r:id="rId88"/>
      <p:boldItalic r:id="rId89"/>
    </p:embeddedFont>
    <p:embeddedFont>
      <p:font typeface="Roboto" panose="020B0604020202020204" charset="0"/>
      <p:regular r:id="rId90"/>
      <p:bold r:id="rId91"/>
      <p:italic r:id="rId92"/>
      <p:bold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Cascadia Mono" panose="020B0609020000020004" pitchFamily="49" charset="0"/>
      <p:regular r:id="rId102"/>
      <p:bold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9.fntdata"/><Relationship Id="rId5" Type="http://schemas.openxmlformats.org/officeDocument/2006/relationships/slide" Target="slides/slide3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2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4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7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9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54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50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6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28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598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68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92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90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099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211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36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816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22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32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#method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19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8.png"/><Relationship Id="rId26" Type="http://schemas.openxmlformats.org/officeDocument/2006/relationships/image" Target="../media/image136.png"/><Relationship Id="rId3" Type="http://schemas.openxmlformats.org/officeDocument/2006/relationships/image" Target="../media/image118.png"/><Relationship Id="rId21" Type="http://schemas.openxmlformats.org/officeDocument/2006/relationships/image" Target="../media/image132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3.png"/><Relationship Id="rId20" Type="http://schemas.openxmlformats.org/officeDocument/2006/relationships/image" Target="../media/image31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5.png"/><Relationship Id="rId5" Type="http://schemas.openxmlformats.org/officeDocument/2006/relationships/image" Target="../media/image120.png"/><Relationship Id="rId15" Type="http://schemas.openxmlformats.org/officeDocument/2006/relationships/image" Target="../media/image14.png"/><Relationship Id="rId23" Type="http://schemas.openxmlformats.org/officeDocument/2006/relationships/image" Target="../media/image134.png"/><Relationship Id="rId28" Type="http://schemas.openxmlformats.org/officeDocument/2006/relationships/image" Target="../media/image137.png"/><Relationship Id="rId10" Type="http://schemas.openxmlformats.org/officeDocument/2006/relationships/image" Target="../media/image125.png"/><Relationship Id="rId19" Type="http://schemas.openxmlformats.org/officeDocument/2006/relationships/image" Target="../media/image131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12.png"/><Relationship Id="rId30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21426" y="100312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тут(</a:t>
            </a:r>
            <a:r>
              <a:rPr lang="ru-RU" dirty="0" smtClean="0">
                <a:solidFill>
                  <a:srgbClr val="FF0000"/>
                </a:solidFill>
              </a:rPr>
              <a:t>вставить ссылку</a:t>
            </a:r>
            <a:r>
              <a:rPr lang="ru-RU" dirty="0" smtClean="0"/>
              <a:t>)</a:t>
            </a:r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Делегат </a:t>
            </a:r>
            <a:r>
              <a:rPr lang="ru" sz="1700" b="1">
                <a:solidFill>
                  <a:srgbClr val="000000"/>
                </a:solidFill>
              </a:rPr>
              <a:t>Action</a:t>
            </a:r>
            <a:r>
              <a:rPr lang="ru" sz="170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500550" y="1101125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5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9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2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Distinct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DistinctBy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Except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ExceptBy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Intersect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IntersectBy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Union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300" dirty="0" err="1" smtClean="0">
                <a:latin typeface="Roboto"/>
                <a:ea typeface="Roboto"/>
                <a:cs typeface="Roboto"/>
                <a:sym typeface="Roboto"/>
              </a:rPr>
              <a:t>UnionBy</a:t>
            </a:r>
            <a:endParaRPr lang="ru-RU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5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1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08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All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Any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Contain</a:t>
            </a:r>
          </a:p>
        </p:txBody>
      </p:sp>
    </p:spTree>
    <p:extLst>
      <p:ext uri="{BB962C8B-B14F-4D97-AF65-F5344CB8AC3E}">
        <p14:creationId xmlns:p14="http://schemas.microsoft.com/office/powerpoint/2010/main" val="25926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3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7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7"/>
              </a:rPr>
              <a:t>Chunk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32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8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https://learn.microsoft.com/en-us/dotnet/csharp/linq/standard-query-operators/converting-data-types#methods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87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4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95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:p14="http://schemas.microsoft.com/office/powerpoint/2010/main" val="39650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31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Типы соединения: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1. </a:t>
            </a:r>
            <a:r>
              <a:rPr lang="ru-RU" dirty="0"/>
              <a:t>Простое внутреннее соединение, сопоставляющее элементы из двух источников данных на основе простого ключа.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2. </a:t>
            </a:r>
            <a:r>
              <a:rPr lang="ru-RU" dirty="0"/>
              <a:t>Внутреннее соединение, сопоставляющее элементы из двух источников данных на основе </a:t>
            </a:r>
            <a:r>
              <a:rPr lang="ru-RU" i="1" dirty="0"/>
              <a:t>составного</a:t>
            </a:r>
            <a:r>
              <a:rPr lang="ru-RU" dirty="0"/>
              <a:t> ключа. Составной ключ — это ключ, который состоит из нескольких значений, позволяющих сопоставлять элементы на основе сразу нескольких свойств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3. </a:t>
            </a:r>
            <a:r>
              <a:rPr lang="ru-RU" i="1" dirty="0"/>
              <a:t>Множественное соединение</a:t>
            </a:r>
            <a:r>
              <a:rPr lang="ru-RU" dirty="0"/>
              <a:t>, при котором несколько последовательных операций соединения добавляются друг к другу.</a:t>
            </a: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smtClean="0"/>
              <a:t>4. </a:t>
            </a:r>
            <a:r>
              <a:rPr lang="ru-RU" dirty="0"/>
              <a:t>Внутреннее соединение, реализуемое с помощью группового соединения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439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0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3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2105</Words>
  <Application>Microsoft Office PowerPoint</Application>
  <PresentationFormat>Экран (16:9)</PresentationFormat>
  <Paragraphs>384</Paragraphs>
  <Slides>80</Slides>
  <Notes>80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80</vt:i4>
      </vt:variant>
    </vt:vector>
  </HeadingPairs>
  <TitlesOfParts>
    <vt:vector size="94" baseType="lpstr">
      <vt:lpstr>Roboto Black</vt:lpstr>
      <vt:lpstr>var(--code-font-family)</vt:lpstr>
      <vt:lpstr>Roboto Mono</vt:lpstr>
      <vt:lpstr>SFMono-Regular</vt:lpstr>
      <vt:lpstr>Avenir</vt:lpstr>
      <vt:lpstr>Courier New</vt:lpstr>
      <vt:lpstr>Roboto</vt:lpstr>
      <vt:lpstr>Times New Roman</vt:lpstr>
      <vt:lpstr>Calibri</vt:lpstr>
      <vt:lpstr>Consolas</vt:lpstr>
      <vt:lpstr>Arial</vt:lpstr>
      <vt:lpstr>Cascadia Mono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Операторы linq</vt:lpstr>
      <vt:lpstr>Операторы Linq</vt:lpstr>
      <vt:lpstr>Фильтрация</vt:lpstr>
      <vt:lpstr>Фильтрация</vt:lpstr>
      <vt:lpstr>Проекция</vt:lpstr>
      <vt:lpstr>Проекция</vt:lpstr>
      <vt:lpstr>Операции над множествами</vt:lpstr>
      <vt:lpstr>Операции над множествами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122</cp:revision>
  <dcterms:modified xsi:type="dcterms:W3CDTF">2024-09-30T15:40:42Z</dcterms:modified>
</cp:coreProperties>
</file>